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8/29/2011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8/29/2011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229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#5</a:t>
            </a:r>
            <a:endParaRPr lang="en-US" dirty="0"/>
          </a:p>
        </p:txBody>
      </p:sp>
      <p:sp>
        <p:nvSpPr>
          <p:cNvPr id="3" name="Subtitle 2"/>
          <p:cNvSpPr>
            <a:spLocks noGrp="1"/>
          </p:cNvSpPr>
          <p:nvPr>
            <p:ph type="subTitle" idx="1"/>
          </p:nvPr>
        </p:nvSpPr>
        <p:spPr>
          <a:xfrm>
            <a:off x="457200" y="1447800"/>
            <a:ext cx="8229600" cy="4800600"/>
          </a:xfrm>
        </p:spPr>
        <p:txBody>
          <a:bodyPr>
            <a:noAutofit/>
          </a:bodyPr>
          <a:lstStyle/>
          <a:p>
            <a:r>
              <a:rPr sz="1800" smtClean="0"/>
              <a:t>Consider:</a:t>
            </a:r>
          </a:p>
          <a:p>
            <a:r>
              <a:rPr sz="1800" smtClean="0"/>
              <a:t>The truck lurched down the goat path, over the bridge and swung south toward El Puerto.  I watched carefully all that we left behind. We passed Rosie's house and at the clothsline right at the edge of the cliff there was a young girl hanging out brightly colored garments. She was soon lost in the furrow of dust the truck raised.</a:t>
            </a:r>
          </a:p>
          <a:p>
            <a:r>
              <a:rPr sz="1800" smtClean="0"/>
              <a:t>- Rudolfo Anaya, </a:t>
            </a:r>
            <a:r>
              <a:rPr sz="1800" i="1" smtClean="0"/>
              <a:t>Bless Me, Ultima</a:t>
            </a:r>
          </a:p>
          <a:p>
            <a:pPr>
              <a:buFontTx/>
              <a:buChar char="-"/>
            </a:pPr>
            <a:endParaRPr sz="1800" i="1" smtClean="0"/>
          </a:p>
          <a:p>
            <a:r>
              <a:rPr sz="1800" smtClean="0"/>
              <a:t>Discuss:</a:t>
            </a:r>
          </a:p>
          <a:p>
            <a:r>
              <a:rPr sz="1800" smtClean="0"/>
              <a:t>Circle the words the provide specific detail and contribute to the power of the passage.</a:t>
            </a:r>
          </a:p>
          <a:p>
            <a:endParaRPr sz="1800" smtClean="0"/>
          </a:p>
          <a:p>
            <a:pPr algn="l"/>
            <a:r>
              <a:rPr sz="1800" smtClean="0"/>
              <a:t>Contrast the third sentence with:</a:t>
            </a:r>
          </a:p>
          <a:p>
            <a:pPr algn="l"/>
            <a:r>
              <a:rPr sz="1800" smtClean="0"/>
              <a:t>	</a:t>
            </a:r>
            <a:r>
              <a:rPr sz="1800" i="1" smtClean="0"/>
              <a:t>We passed Rosie's house and saw a girl hanging out clothes.</a:t>
            </a:r>
          </a:p>
          <a:p>
            <a:pPr algn="l"/>
            <a:r>
              <a:rPr sz="1800" smtClean="0"/>
              <a:t>Explain the difference in impact.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#5</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Rewrite the passage, changing the specific detail. Attempt to make the impact of the passage entirely different. Read your rewrite aloud to the class. How does the change of detail change the meaning of the passage? Discuss this with the class.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336</TotalTime>
  <Words>153</Words>
  <Application>Microsoft Office PowerPoint</Application>
  <PresentationFormat>On-screen Show (4:3)</PresentationFormat>
  <Paragraphs>14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Detail#5</vt:lpstr>
      <vt:lpstr>Detail #5</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41</cp:revision>
  <dcterms:created xsi:type="dcterms:W3CDTF">2008-08-19T21:40:58Z</dcterms:created>
  <dcterms:modified xsi:type="dcterms:W3CDTF">2011-08-29T14:03:59Z</dcterms:modified>
</cp:coreProperties>
</file>